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16/09/2023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16/09/2023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16/09/2023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16/09/2023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16/09/2023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16/09/2023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16/09/2023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16/09/2023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16/09/2023</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88640"/>
            <a:ext cx="7772400" cy="866527"/>
          </a:xfrm>
        </p:spPr>
        <p:txBody>
          <a:bodyPr/>
          <a:lstStyle/>
          <a:p>
            <a:r>
              <a:rPr lang="fr-FR" dirty="0" smtClean="0">
                <a:solidFill>
                  <a:schemeClr val="bg1"/>
                </a:solidFill>
              </a:rPr>
              <a:t>Un Jésus américain ?</a:t>
            </a:r>
            <a:endParaRPr lang="fr-FR" dirty="0">
              <a:solidFill>
                <a:schemeClr val="bg1"/>
              </a:solidFill>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1484784"/>
            <a:ext cx="8172400" cy="4714392"/>
          </a:xfrm>
          <a:prstGeom prst="rect">
            <a:avLst/>
          </a:prstGeom>
        </p:spPr>
      </p:pic>
    </p:spTree>
    <p:extLst>
      <p:ext uri="{BB962C8B-B14F-4D97-AF65-F5344CB8AC3E}">
        <p14:creationId xmlns:p14="http://schemas.microsoft.com/office/powerpoint/2010/main" val="97546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048672"/>
          </a:xfrm>
        </p:spPr>
        <p:txBody>
          <a:bodyPr/>
          <a:lstStyle/>
          <a:p>
            <a:pPr marL="0" indent="0">
              <a:buNone/>
            </a:pPr>
            <a:r>
              <a:rPr lang="fr-FR" b="1" dirty="0" smtClean="0">
                <a:solidFill>
                  <a:schemeClr val="bg1"/>
                </a:solidFill>
              </a:rPr>
              <a:t>Jonas 3</a:t>
            </a:r>
          </a:p>
          <a:p>
            <a:pPr marL="0" indent="0">
              <a:buNone/>
            </a:pPr>
            <a:r>
              <a:rPr lang="fr-FR" baseline="30000" dirty="0">
                <a:solidFill>
                  <a:schemeClr val="bg1"/>
                </a:solidFill>
              </a:rPr>
              <a:t>1</a:t>
            </a:r>
            <a:r>
              <a:rPr lang="fr-FR" dirty="0">
                <a:solidFill>
                  <a:schemeClr val="bg1"/>
                </a:solidFill>
              </a:rPr>
              <a:t> La parole de l’Éternel fut adressée à Jonas une deuxième fois:</a:t>
            </a:r>
            <a:br>
              <a:rPr lang="fr-FR" dirty="0">
                <a:solidFill>
                  <a:schemeClr val="bg1"/>
                </a:solidFill>
              </a:rPr>
            </a:br>
            <a:r>
              <a:rPr lang="fr-FR" baseline="30000" dirty="0">
                <a:solidFill>
                  <a:schemeClr val="bg1"/>
                </a:solidFill>
              </a:rPr>
              <a:t>2</a:t>
            </a:r>
            <a:r>
              <a:rPr lang="fr-FR" dirty="0">
                <a:solidFill>
                  <a:schemeClr val="bg1"/>
                </a:solidFill>
              </a:rPr>
              <a:t> «Lève-toi, va à Ninive, la grande ville, et fais-y la proclamation que je t’ordonne.»</a:t>
            </a:r>
            <a:br>
              <a:rPr lang="fr-FR" dirty="0">
                <a:solidFill>
                  <a:schemeClr val="bg1"/>
                </a:solidFill>
              </a:rPr>
            </a:br>
            <a:r>
              <a:rPr lang="fr-FR" baseline="30000" dirty="0">
                <a:solidFill>
                  <a:schemeClr val="bg1"/>
                </a:solidFill>
              </a:rPr>
              <a:t>3</a:t>
            </a:r>
            <a:r>
              <a:rPr lang="fr-FR" dirty="0">
                <a:solidFill>
                  <a:schemeClr val="bg1"/>
                </a:solidFill>
              </a:rPr>
              <a:t> Jonas se leva et alla à Ninive, conformément à la parole de l’Éternel. Or Ninive était une immense ville: il fallait trois jours de marche pour en faire le tour.</a:t>
            </a:r>
            <a:br>
              <a:rPr lang="fr-FR" dirty="0">
                <a:solidFill>
                  <a:schemeClr val="bg1"/>
                </a:solidFill>
              </a:rPr>
            </a:br>
            <a:r>
              <a:rPr lang="fr-FR" baseline="30000" dirty="0">
                <a:solidFill>
                  <a:schemeClr val="bg1"/>
                </a:solidFill>
              </a:rPr>
              <a:t>4</a:t>
            </a:r>
            <a:r>
              <a:rPr lang="fr-FR" dirty="0">
                <a:solidFill>
                  <a:schemeClr val="bg1"/>
                </a:solidFill>
              </a:rPr>
              <a:t> Jonas fit d’abord dans la ville une journée de marche; il proclamait: «Dans 40 jours, Ninive sera détruite</a:t>
            </a:r>
            <a:r>
              <a:rPr lang="fr-FR" dirty="0" smtClean="0">
                <a:solidFill>
                  <a:schemeClr val="bg1"/>
                </a:solidFill>
              </a:rPr>
              <a:t>!»</a:t>
            </a:r>
            <a:endParaRPr lang="fr-FR" dirty="0">
              <a:solidFill>
                <a:schemeClr val="bg1"/>
              </a:solidFill>
            </a:endParaRPr>
          </a:p>
        </p:txBody>
      </p:sp>
    </p:spTree>
    <p:extLst>
      <p:ext uri="{BB962C8B-B14F-4D97-AF65-F5344CB8AC3E}">
        <p14:creationId xmlns:p14="http://schemas.microsoft.com/office/powerpoint/2010/main" val="3460420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048672"/>
          </a:xfrm>
        </p:spPr>
        <p:txBody>
          <a:bodyPr/>
          <a:lstStyle/>
          <a:p>
            <a:pPr marL="0" indent="0">
              <a:buNone/>
            </a:pPr>
            <a:r>
              <a:rPr lang="fr-FR" baseline="30000" dirty="0">
                <a:solidFill>
                  <a:schemeClr val="bg1"/>
                </a:solidFill>
              </a:rPr>
              <a:t>5</a:t>
            </a:r>
            <a:r>
              <a:rPr lang="fr-FR" dirty="0">
                <a:solidFill>
                  <a:schemeClr val="bg1"/>
                </a:solidFill>
              </a:rPr>
              <a:t> Les habitants de Ninive crurent à Dieu. Ils proclamèrent un jeûne et s’habillèrent de sacs, depuis les plus grands jusqu’aux plus petits.</a:t>
            </a:r>
            <a:br>
              <a:rPr lang="fr-FR" dirty="0">
                <a:solidFill>
                  <a:schemeClr val="bg1"/>
                </a:solidFill>
              </a:rPr>
            </a:br>
            <a:r>
              <a:rPr lang="fr-FR" baseline="30000" dirty="0">
                <a:solidFill>
                  <a:schemeClr val="bg1"/>
                </a:solidFill>
              </a:rPr>
              <a:t>6</a:t>
            </a:r>
            <a:r>
              <a:rPr lang="fr-FR" dirty="0">
                <a:solidFill>
                  <a:schemeClr val="bg1"/>
                </a:solidFill>
              </a:rPr>
              <a:t> Le roi de Ninive apprit la nouvelle. Il se leva de son trône, retira son manteau, se couvrit d’un sac et s’assit sur la cendre.</a:t>
            </a:r>
            <a:br>
              <a:rPr lang="fr-FR" dirty="0">
                <a:solidFill>
                  <a:schemeClr val="bg1"/>
                </a:solidFill>
              </a:rPr>
            </a:br>
            <a:r>
              <a:rPr lang="fr-FR" baseline="30000" dirty="0">
                <a:solidFill>
                  <a:schemeClr val="bg1"/>
                </a:solidFill>
              </a:rPr>
              <a:t>7</a:t>
            </a:r>
            <a:r>
              <a:rPr lang="fr-FR" dirty="0">
                <a:solidFill>
                  <a:schemeClr val="bg1"/>
                </a:solidFill>
              </a:rPr>
              <a:t> Et il fit faire dans Ninive cette proclamation: «Par ordre du roi et de ses grands, que les hommes et les bêtes, les bœufs et les brebis ne goûtent de rien, ne mangent pas et ne boivent pas d’eau</a:t>
            </a:r>
            <a:r>
              <a:rPr lang="fr-FR" dirty="0" smtClean="0">
                <a:solidFill>
                  <a:schemeClr val="bg1"/>
                </a:solidFill>
              </a:rPr>
              <a:t>!</a:t>
            </a:r>
            <a:endParaRPr lang="fr-FR" dirty="0">
              <a:solidFill>
                <a:schemeClr val="bg1"/>
              </a:solidFill>
            </a:endParaRPr>
          </a:p>
        </p:txBody>
      </p:sp>
    </p:spTree>
    <p:extLst>
      <p:ext uri="{BB962C8B-B14F-4D97-AF65-F5344CB8AC3E}">
        <p14:creationId xmlns:p14="http://schemas.microsoft.com/office/powerpoint/2010/main" val="1045175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048672"/>
          </a:xfrm>
        </p:spPr>
        <p:txBody>
          <a:bodyPr>
            <a:normAutofit lnSpcReduction="10000"/>
          </a:bodyPr>
          <a:lstStyle/>
          <a:p>
            <a:pPr marL="0" indent="0">
              <a:buNone/>
            </a:pPr>
            <a:r>
              <a:rPr lang="fr-FR" baseline="30000" dirty="0">
                <a:solidFill>
                  <a:schemeClr val="bg1"/>
                </a:solidFill>
              </a:rPr>
              <a:t>8</a:t>
            </a:r>
            <a:r>
              <a:rPr lang="fr-FR" dirty="0">
                <a:solidFill>
                  <a:schemeClr val="bg1"/>
                </a:solidFill>
              </a:rPr>
              <a:t> Que les hommes et les bêtes soient couverts de sacs, qu’ils crient à Dieu avec force, et qu’ils renoncent tous à leur mauvaise conduite et aux actes de violence dont leurs mains sont coupables!</a:t>
            </a:r>
            <a:br>
              <a:rPr lang="fr-FR" dirty="0">
                <a:solidFill>
                  <a:schemeClr val="bg1"/>
                </a:solidFill>
              </a:rPr>
            </a:br>
            <a:r>
              <a:rPr lang="fr-FR" baseline="30000" dirty="0">
                <a:solidFill>
                  <a:schemeClr val="bg1"/>
                </a:solidFill>
              </a:rPr>
              <a:t>9</a:t>
            </a:r>
            <a:r>
              <a:rPr lang="fr-FR" dirty="0">
                <a:solidFill>
                  <a:schemeClr val="bg1"/>
                </a:solidFill>
              </a:rPr>
              <a:t> Qui sait si Dieu ne se ravisera pas et ne reviendra pas sur sa décision, s’il ne renoncera pas à son ardente colère, de sorte que nous ne mourions pas?»</a:t>
            </a:r>
            <a:br>
              <a:rPr lang="fr-FR" dirty="0">
                <a:solidFill>
                  <a:schemeClr val="bg1"/>
                </a:solidFill>
              </a:rPr>
            </a:br>
            <a:r>
              <a:rPr lang="fr-FR" baseline="30000" dirty="0">
                <a:solidFill>
                  <a:schemeClr val="bg1"/>
                </a:solidFill>
              </a:rPr>
              <a:t>10</a:t>
            </a:r>
            <a:r>
              <a:rPr lang="fr-FR" dirty="0">
                <a:solidFill>
                  <a:schemeClr val="bg1"/>
                </a:solidFill>
              </a:rPr>
              <a:t> Dieu vit ce qu’ils faisaient, il vit qu’ils renonçaient à leur mauvaise conduite. Alors Dieu regretta le mal dont il les avait menacés et ne le fit pas.</a:t>
            </a:r>
            <a:endParaRPr lang="fr-FR" dirty="0">
              <a:solidFill>
                <a:schemeClr val="bg1"/>
              </a:solidFill>
            </a:endParaRPr>
          </a:p>
        </p:txBody>
      </p:sp>
    </p:spTree>
    <p:extLst>
      <p:ext uri="{BB962C8B-B14F-4D97-AF65-F5344CB8AC3E}">
        <p14:creationId xmlns:p14="http://schemas.microsoft.com/office/powerpoint/2010/main" val="104517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048672"/>
          </a:xfrm>
        </p:spPr>
        <p:txBody>
          <a:bodyPr/>
          <a:lstStyle/>
          <a:p>
            <a:endParaRPr lang="fr-FR" dirty="0"/>
          </a:p>
        </p:txBody>
      </p:sp>
    </p:spTree>
    <p:extLst>
      <p:ext uri="{BB962C8B-B14F-4D97-AF65-F5344CB8AC3E}">
        <p14:creationId xmlns:p14="http://schemas.microsoft.com/office/powerpoint/2010/main" val="1045175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400600"/>
          </a:xfrm>
        </p:spPr>
        <p:txBody>
          <a:bodyPr/>
          <a:lstStyle/>
          <a:p>
            <a:pPr marL="514350" indent="-514350">
              <a:buAutoNum type="arabicPeriod"/>
            </a:pPr>
            <a:r>
              <a:rPr lang="fr-FR" dirty="0" smtClean="0">
                <a:solidFill>
                  <a:schemeClr val="bg1"/>
                </a:solidFill>
              </a:rPr>
              <a:t>Jonas, une repentance timide</a:t>
            </a:r>
          </a:p>
          <a:p>
            <a:pPr marL="514350" indent="-514350">
              <a:buAutoNum type="arabicPeriod"/>
            </a:pPr>
            <a:endParaRPr lang="fr-FR" dirty="0" smtClean="0">
              <a:solidFill>
                <a:schemeClr val="bg1"/>
              </a:solidFill>
            </a:endParaRPr>
          </a:p>
          <a:p>
            <a:pPr marL="514350" indent="-514350">
              <a:buAutoNum type="arabicPeriod"/>
            </a:pPr>
            <a:r>
              <a:rPr lang="fr-FR" dirty="0" smtClean="0">
                <a:solidFill>
                  <a:schemeClr val="bg1"/>
                </a:solidFill>
              </a:rPr>
              <a:t>Ninive, une repentance extrême</a:t>
            </a:r>
          </a:p>
          <a:p>
            <a:pPr marL="514350" indent="-514350">
              <a:buAutoNum type="arabicPeriod"/>
            </a:pPr>
            <a:endParaRPr lang="fr-FR" dirty="0" smtClean="0">
              <a:solidFill>
                <a:schemeClr val="bg1"/>
              </a:solidFill>
            </a:endParaRPr>
          </a:p>
          <a:p>
            <a:pPr marL="514350" indent="-514350">
              <a:buAutoNum type="arabicPeriod"/>
            </a:pPr>
            <a:r>
              <a:rPr lang="fr-FR" dirty="0" smtClean="0">
                <a:solidFill>
                  <a:schemeClr val="bg1"/>
                </a:solidFill>
              </a:rPr>
              <a:t>Dieu, un repentance surprenante</a:t>
            </a:r>
            <a:endParaRPr lang="fr-FR" dirty="0">
              <a:solidFill>
                <a:schemeClr val="bg1"/>
              </a:solidFill>
            </a:endParaRPr>
          </a:p>
        </p:txBody>
      </p:sp>
    </p:spTree>
    <p:extLst>
      <p:ext uri="{BB962C8B-B14F-4D97-AF65-F5344CB8AC3E}">
        <p14:creationId xmlns:p14="http://schemas.microsoft.com/office/powerpoint/2010/main" val="1045175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6048672"/>
          </a:xfrm>
        </p:spPr>
        <p:txBody>
          <a:bodyPr/>
          <a:lstStyle/>
          <a:p>
            <a:endParaRPr lang="fr-FR" dirty="0"/>
          </a:p>
        </p:txBody>
      </p:sp>
    </p:spTree>
    <p:extLst>
      <p:ext uri="{BB962C8B-B14F-4D97-AF65-F5344CB8AC3E}">
        <p14:creationId xmlns:p14="http://schemas.microsoft.com/office/powerpoint/2010/main" val="1045175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6632"/>
            <a:ext cx="8229600" cy="648072"/>
          </a:xfrm>
        </p:spPr>
        <p:txBody>
          <a:bodyPr/>
          <a:lstStyle/>
          <a:p>
            <a:pPr marL="0" indent="0" algn="ctr">
              <a:buNone/>
            </a:pPr>
            <a:r>
              <a:rPr lang="fr-FR" dirty="0" smtClean="0">
                <a:solidFill>
                  <a:schemeClr val="bg1"/>
                </a:solidFill>
              </a:rPr>
              <a:t>Rencontres à venir</a:t>
            </a:r>
            <a:endParaRPr lang="fr-FR" dirty="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89" y="923925"/>
            <a:ext cx="9129722" cy="3081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contenu 2"/>
          <p:cNvSpPr txBox="1">
            <a:spLocks/>
          </p:cNvSpPr>
          <p:nvPr/>
        </p:nvSpPr>
        <p:spPr>
          <a:xfrm>
            <a:off x="179512" y="4221088"/>
            <a:ext cx="8784976" cy="23762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fr-FR" dirty="0" smtClean="0">
                <a:solidFill>
                  <a:schemeClr val="bg1"/>
                </a:solidFill>
              </a:rPr>
              <a:t>Aujourd’hui 14h-18h : accueil journées du patrimoine.</a:t>
            </a:r>
          </a:p>
          <a:p>
            <a:pPr marL="0" indent="0">
              <a:buFont typeface="Arial" pitchFamily="34" charset="0"/>
              <a:buNone/>
            </a:pPr>
            <a:endParaRPr lang="fr-FR" dirty="0">
              <a:solidFill>
                <a:schemeClr val="bg1"/>
              </a:solidFill>
            </a:endParaRPr>
          </a:p>
          <a:p>
            <a:pPr marL="0" indent="0" algn="ctr">
              <a:buFont typeface="Arial" pitchFamily="34" charset="0"/>
              <a:buNone/>
            </a:pPr>
            <a:r>
              <a:rPr lang="fr-FR" i="1" dirty="0" smtClean="0">
                <a:solidFill>
                  <a:schemeClr val="bg1"/>
                </a:solidFill>
              </a:rPr>
              <a:t>Offrandes dans les boîtes aux sorties</a:t>
            </a:r>
            <a:endParaRPr lang="fr-FR" i="1" dirty="0">
              <a:solidFill>
                <a:schemeClr val="bg1"/>
              </a:solidFill>
            </a:endParaRPr>
          </a:p>
        </p:txBody>
      </p:sp>
    </p:spTree>
    <p:extLst>
      <p:ext uri="{BB962C8B-B14F-4D97-AF65-F5344CB8AC3E}">
        <p14:creationId xmlns:p14="http://schemas.microsoft.com/office/powerpoint/2010/main" val="104517594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Words>
  <Application>Microsoft Office PowerPoint</Application>
  <PresentationFormat>Affichage à l'écran (4:3)</PresentationFormat>
  <Paragraphs>14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Un Jésus américain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Jésus américain ?</dc:title>
  <dc:creator>Christian Huy</dc:creator>
  <cp:lastModifiedBy>christianhuy@ymail.com</cp:lastModifiedBy>
  <cp:revision>1</cp:revision>
  <dcterms:created xsi:type="dcterms:W3CDTF">2023-09-16T11:41:15Z</dcterms:created>
  <dcterms:modified xsi:type="dcterms:W3CDTF">2023-09-16T11:46:09Z</dcterms:modified>
</cp:coreProperties>
</file>